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93994757db4174" /><Relationship Type="http://schemas.openxmlformats.org/officeDocument/2006/relationships/extended-properties" Target="/docProps/app.xml" Id="R42f55fc758654580" /><Relationship Type="http://schemas.openxmlformats.org/officeDocument/2006/relationships/officeDocument" Target="/ppt/presentation.xml" Id="R7623b866e5e542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180583d60d4fbf"/>
  </p:sldMasterIdLst>
  <p:notesMasterIdLst>
    <p:notesMasterId xmlns:r="http://schemas.openxmlformats.org/officeDocument/2006/relationships" r:id="R71d21e853d0f4c70"/>
  </p:notesMasterIdLst>
  <p:sldIdLst>
    <p:sldId xmlns:r="http://schemas.openxmlformats.org/officeDocument/2006/relationships" id="256" r:id="R1f7fa349ec844ee3"/>
    <p:sldId xmlns:r="http://schemas.openxmlformats.org/officeDocument/2006/relationships" id="257" r:id="Rd48ab2e8322547ec"/>
    <p:sldId xmlns:r="http://schemas.openxmlformats.org/officeDocument/2006/relationships" id="258" r:id="Re173e9d4bd0f4204"/>
    <p:sldId xmlns:r="http://schemas.openxmlformats.org/officeDocument/2006/relationships" id="259" r:id="R1c9b6d53dd9946a9"/>
    <p:sldId xmlns:r="http://schemas.openxmlformats.org/officeDocument/2006/relationships" id="260" r:id="R19c61b0249264c84"/>
    <p:sldId xmlns:r="http://schemas.openxmlformats.org/officeDocument/2006/relationships" id="261" r:id="R1076ce1e285c4c43"/>
    <p:sldId xmlns:r="http://schemas.openxmlformats.org/officeDocument/2006/relationships" id="262" r:id="R85b4390c494c460a"/>
    <p:sldId xmlns:r="http://schemas.openxmlformats.org/officeDocument/2006/relationships" id="263" r:id="R01a5cb01678e408b"/>
    <p:sldId xmlns:r="http://schemas.openxmlformats.org/officeDocument/2006/relationships" id="264" r:id="Rbc819a468593447d"/>
    <p:sldId xmlns:r="http://schemas.openxmlformats.org/officeDocument/2006/relationships" id="265" r:id="R421641f262c44dcc"/>
    <p:sldId xmlns:r="http://schemas.openxmlformats.org/officeDocument/2006/relationships" id="266" r:id="R21f735f755084075"/>
    <p:sldId xmlns:r="http://schemas.openxmlformats.org/officeDocument/2006/relationships" id="267" r:id="Rf5331c5b90a549ea"/>
    <p:sldId xmlns:r="http://schemas.openxmlformats.org/officeDocument/2006/relationships" id="268" r:id="R6cd4d26cfdf945e7"/>
    <p:sldId xmlns:r="http://schemas.openxmlformats.org/officeDocument/2006/relationships" id="269" r:id="R7791dbc5d6a64dc6"/>
    <p:sldId xmlns:r="http://schemas.openxmlformats.org/officeDocument/2006/relationships" id="270" r:id="Re05572e24b8d4b7b"/>
    <p:sldId xmlns:r="http://schemas.openxmlformats.org/officeDocument/2006/relationships" id="271" r:id="Re5c1ca89406d465d"/>
    <p:sldId xmlns:r="http://schemas.openxmlformats.org/officeDocument/2006/relationships" id="272" r:id="R775cfdbef4b54fce"/>
    <p:sldId xmlns:r="http://schemas.openxmlformats.org/officeDocument/2006/relationships" id="273" r:id="R8d564f8e9f554904"/>
    <p:sldId xmlns:r="http://schemas.openxmlformats.org/officeDocument/2006/relationships" id="274" r:id="R3cebe589f3a048d9"/>
    <p:sldId xmlns:r="http://schemas.openxmlformats.org/officeDocument/2006/relationships" id="275" r:id="R772661f2886a4af2"/>
    <p:sldId xmlns:r="http://schemas.openxmlformats.org/officeDocument/2006/relationships" id="276" r:id="R4cdd670fb06a41a7"/>
    <p:sldId xmlns:r="http://schemas.openxmlformats.org/officeDocument/2006/relationships" id="277" r:id="Rd7ac96fbe9d84ea1"/>
    <p:sldId xmlns:r="http://schemas.openxmlformats.org/officeDocument/2006/relationships" id="278" r:id="R7c48cf84b216494d"/>
    <p:sldId xmlns:r="http://schemas.openxmlformats.org/officeDocument/2006/relationships" id="279" r:id="R75d389122db24e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9353a759b14d7e" /><Relationship Type="http://schemas.openxmlformats.org/officeDocument/2006/relationships/slideMaster" Target="/ppt/slideMasters/slideMaster1.xml" Id="R5a180583d60d4fbf" /><Relationship Type="http://schemas.openxmlformats.org/officeDocument/2006/relationships/notesMaster" Target="/ppt/notesMasters/notesMaster1.xml" Id="R71d21e853d0f4c70" /><Relationship Type="http://schemas.openxmlformats.org/officeDocument/2006/relationships/presProps" Target="/ppt/presProps.xml" Id="R4cbcf794f42a4a54" /><Relationship Type="http://schemas.openxmlformats.org/officeDocument/2006/relationships/viewProps" Target="/ppt/viewProps.xml" Id="Rd1eb0082f8754bc7" /><Relationship Type="http://schemas.openxmlformats.org/officeDocument/2006/relationships/tableStyles" Target="/ppt/tableStyles.xml" Id="R12bc132bf98c4666" /><Relationship Type="http://schemas.openxmlformats.org/officeDocument/2006/relationships/slide" Target="/ppt/slides/slide1.xml" Id="R1f7fa349ec844ee3" /><Relationship Type="http://schemas.openxmlformats.org/officeDocument/2006/relationships/slide" Target="/ppt/slides/slide2.xml" Id="Rd48ab2e8322547ec" /><Relationship Type="http://schemas.openxmlformats.org/officeDocument/2006/relationships/slide" Target="/ppt/slides/slide3.xml" Id="Re173e9d4bd0f4204" /><Relationship Type="http://schemas.openxmlformats.org/officeDocument/2006/relationships/slide" Target="/ppt/slides/slide4.xml" Id="R1c9b6d53dd9946a9" /><Relationship Type="http://schemas.openxmlformats.org/officeDocument/2006/relationships/slide" Target="/ppt/slides/slide5.xml" Id="R19c61b0249264c84" /><Relationship Type="http://schemas.openxmlformats.org/officeDocument/2006/relationships/slide" Target="/ppt/slides/slide6.xml" Id="R1076ce1e285c4c43" /><Relationship Type="http://schemas.openxmlformats.org/officeDocument/2006/relationships/slide" Target="/ppt/slides/slide7.xml" Id="R85b4390c494c460a" /><Relationship Type="http://schemas.openxmlformats.org/officeDocument/2006/relationships/slide" Target="/ppt/slides/slide8.xml" Id="R01a5cb01678e408b" /><Relationship Type="http://schemas.openxmlformats.org/officeDocument/2006/relationships/slide" Target="/ppt/slides/slide9.xml" Id="Rbc819a468593447d" /><Relationship Type="http://schemas.openxmlformats.org/officeDocument/2006/relationships/slide" Target="/ppt/slides/slide10.xml" Id="R421641f262c44dcc" /><Relationship Type="http://schemas.openxmlformats.org/officeDocument/2006/relationships/slide" Target="/ppt/slides/slide11.xml" Id="R21f735f755084075" /><Relationship Type="http://schemas.openxmlformats.org/officeDocument/2006/relationships/slide" Target="/ppt/slides/slide12.xml" Id="Rf5331c5b90a549ea" /><Relationship Type="http://schemas.openxmlformats.org/officeDocument/2006/relationships/slide" Target="/ppt/slides/slide13.xml" Id="R6cd4d26cfdf945e7" /><Relationship Type="http://schemas.openxmlformats.org/officeDocument/2006/relationships/slide" Target="/ppt/slides/slide14.xml" Id="R7791dbc5d6a64dc6" /><Relationship Type="http://schemas.openxmlformats.org/officeDocument/2006/relationships/slide" Target="/ppt/slides/slide15.xml" Id="Re05572e24b8d4b7b" /><Relationship Type="http://schemas.openxmlformats.org/officeDocument/2006/relationships/slide" Target="/ppt/slides/slide16.xml" Id="Re5c1ca89406d465d" /><Relationship Type="http://schemas.openxmlformats.org/officeDocument/2006/relationships/slide" Target="/ppt/slides/slide17.xml" Id="R775cfdbef4b54fce" /><Relationship Type="http://schemas.openxmlformats.org/officeDocument/2006/relationships/slide" Target="/ppt/slides/slide18.xml" Id="R8d564f8e9f554904" /><Relationship Type="http://schemas.openxmlformats.org/officeDocument/2006/relationships/slide" Target="/ppt/slides/slide19.xml" Id="R3cebe589f3a048d9" /><Relationship Type="http://schemas.openxmlformats.org/officeDocument/2006/relationships/slide" Target="/ppt/slides/slide20.xml" Id="R772661f2886a4af2" /><Relationship Type="http://schemas.openxmlformats.org/officeDocument/2006/relationships/slide" Target="/ppt/slides/slide21.xml" Id="R4cdd670fb06a41a7" /><Relationship Type="http://schemas.openxmlformats.org/officeDocument/2006/relationships/slide" Target="/ppt/slides/slide22.xml" Id="Rd7ac96fbe9d84ea1" /><Relationship Type="http://schemas.openxmlformats.org/officeDocument/2006/relationships/slide" Target="/ppt/slides/slide23.xml" Id="R7c48cf84b216494d" /><Relationship Type="http://schemas.openxmlformats.org/officeDocument/2006/relationships/slide" Target="/ppt/slides/slide24.xml" Id="R75d389122db24e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c985854b3646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d22f3a6baa4402" /><Relationship Type="http://schemas.openxmlformats.org/officeDocument/2006/relationships/notesMaster" Target="/ppt/notesMasters/notesMaster1.xml" Id="R7fcad75fae124b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f8aa359cd14e32" /><Relationship Type="http://schemas.openxmlformats.org/officeDocument/2006/relationships/notesMaster" Target="/ppt/notesMasters/notesMaster1.xml" Id="R9998128c384f496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9c6d70f75d4f77" /><Relationship Type="http://schemas.openxmlformats.org/officeDocument/2006/relationships/notesMaster" Target="/ppt/notesMasters/notesMaster1.xml" Id="R02d2ce673f4e49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893307d27734df7" /><Relationship Type="http://schemas.openxmlformats.org/officeDocument/2006/relationships/notesMaster" Target="/ppt/notesMasters/notesMaster1.xml" Id="R54f10833ae2e46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7d2240dfab4004" /><Relationship Type="http://schemas.openxmlformats.org/officeDocument/2006/relationships/notesMaster" Target="/ppt/notesMasters/notesMaster1.xml" Id="R79f7c1c456e147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28940857dd44bf" /><Relationship Type="http://schemas.openxmlformats.org/officeDocument/2006/relationships/notesMaster" Target="/ppt/notesMasters/notesMaster1.xml" Id="R287f9a7a56b243c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95787ed41e4769" /><Relationship Type="http://schemas.openxmlformats.org/officeDocument/2006/relationships/notesMaster" Target="/ppt/notesMasters/notesMaster1.xml" Id="Raae45f3e3c8e438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905eeb2bff4f71" /><Relationship Type="http://schemas.openxmlformats.org/officeDocument/2006/relationships/notesMaster" Target="/ppt/notesMasters/notesMaster1.xml" Id="R7c1dec88f67845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0e1c89e34949eb" /><Relationship Type="http://schemas.openxmlformats.org/officeDocument/2006/relationships/notesMaster" Target="/ppt/notesMasters/notesMaster1.xml" Id="R55001a9fdae44d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c5841499e89456c" /><Relationship Type="http://schemas.openxmlformats.org/officeDocument/2006/relationships/notesMaster" Target="/ppt/notesMasters/notesMaster1.xml" Id="R11bb0b83117f4a3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a083e103b64877" /><Relationship Type="http://schemas.openxmlformats.org/officeDocument/2006/relationships/notesMaster" Target="/ppt/notesMasters/notesMaster1.xml" Id="R3cf41f10add942a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86bc99cdd7b4e47" /><Relationship Type="http://schemas.openxmlformats.org/officeDocument/2006/relationships/notesMaster" Target="/ppt/notesMasters/notesMaster1.xml" Id="Rf281e43eb64b456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4963f400a54518" /><Relationship Type="http://schemas.openxmlformats.org/officeDocument/2006/relationships/notesMaster" Target="/ppt/notesMasters/notesMaster1.xml" Id="Rf71c5922d38c44f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6ab0c06ca5247b0" /><Relationship Type="http://schemas.openxmlformats.org/officeDocument/2006/relationships/notesMaster" Target="/ppt/notesMasters/notesMaster1.xml" Id="R225749a947f143c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be11fbd0bf84018" /><Relationship Type="http://schemas.openxmlformats.org/officeDocument/2006/relationships/notesMaster" Target="/ppt/notesMasters/notesMaster1.xml" Id="R6c4a07b44f5c492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814fe03530f43d2" /><Relationship Type="http://schemas.openxmlformats.org/officeDocument/2006/relationships/notesMaster" Target="/ppt/notesMasters/notesMaster1.xml" Id="Ra7e351b5006c49d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e4c2eb5bd864fb0" /><Relationship Type="http://schemas.openxmlformats.org/officeDocument/2006/relationships/notesMaster" Target="/ppt/notesMasters/notesMaster1.xml" Id="Rb7555623fb98422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2b30d1bfe014c9a" /><Relationship Type="http://schemas.openxmlformats.org/officeDocument/2006/relationships/notesMaster" Target="/ppt/notesMasters/notesMaster1.xml" Id="R794d6d50d034400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b3bdeac1a7e4992" /><Relationship Type="http://schemas.openxmlformats.org/officeDocument/2006/relationships/notesMaster" Target="/ppt/notesMasters/notesMaster1.xml" Id="R3594a449f02445a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e627004dc7644f9" /><Relationship Type="http://schemas.openxmlformats.org/officeDocument/2006/relationships/notesMaster" Target="/ppt/notesMasters/notesMaster1.xml" Id="R516d4280bdc9403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30e1f6a17ec4312" /><Relationship Type="http://schemas.openxmlformats.org/officeDocument/2006/relationships/notesMaster" Target="/ppt/notesMasters/notesMaster1.xml" Id="R98be9ba72e6c420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5485157519c4e2b" /><Relationship Type="http://schemas.openxmlformats.org/officeDocument/2006/relationships/notesMaster" Target="/ppt/notesMasters/notesMaster1.xml" Id="Rc08cf1b50b1d46d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7d1195c68e34d40" /><Relationship Type="http://schemas.openxmlformats.org/officeDocument/2006/relationships/notesMaster" Target="/ppt/notesMasters/notesMaster1.xml" Id="Rc076ef8907e84c7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159d2f18b1b490a" /><Relationship Type="http://schemas.openxmlformats.org/officeDocument/2006/relationships/notesMaster" Target="/ppt/notesMasters/notesMaster1.xml" Id="Rf6d13c3dd86d41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Welcome. Set the tone: Android-only, absolute beginners, phones may vary, we will practice.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about maps, rain radar, COA schedule, emergencies — and that nobody has to use every feature. Use the old road map story.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them feel along the side of their own phone and find the buttons before pressing anything. Point to power and volume.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Say the simple rule: don’t poke things into little holes unless you know what they are for. Mention that ports and locations vary by phone.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Press the power button once. Explain screen timeout. Avoid manufacturer-specific power-off.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Wake the phone. Show that screen-on is not the same as unlocked.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Unlock your demo phone. Restart often requires PIN/pattern/password. Do not teach setup today.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Plug in the demo phone and show the charging indicator. No need to fully drain before charging.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Hold up real cables. Emphasize: know what fits your own phone. USB-C usually works either way up.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light touch is enough. The phone is looking for touch, not strength.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Tap an app icon once, then return Home.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Long press a harmless item, then show Back or Home as the rescue.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safe practice example; emphasize release at the end.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Swipe between Home screen pages. Let them see the motion.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a long page or Settings list and scroll slowly.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map or photo. Show both spread and pinch.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Reassure: small text is fixable, just not today’s main lesson.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Point out each part on your phone. Dock = favorites. Folder = drawer. App drawer = pantry.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Home and Back are the rescue tools. Emphasize Home as best friend.</a:t>
            </a:r>
            <a:endParaRPr/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Course visual generated with OpenAI image generation, 2026-09-02.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Course visual generated with OpenAI image generation, 2026-09-02.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a quick visual check. Ask them to notice which one they have.</a:t>
            </a:r>
            <a:endParaRPr/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Course visual generated with OpenAI image generation, 2026-09-02.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Course visual generated with OpenAI image generation, 2026-09-02.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Camera or another safe app. Then go Home. This is the core loop for lab.</a:t>
            </a:r>
            <a:endParaRPr/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Course visual generated with OpenAI image generation, 2026-09-02.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Course visual generated with OpenAI image generation, 2026-09-02.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safe text field. Point out backspace. Mention suggestions can be ignored. Do not try to master typing today.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Before lab: if a box pops up and you don’t understand it, stop and ask. Review briefly.</a:t>
            </a:r>
            <a:endParaRPr/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Course visual generated with OpenAI image generation, 2026-09-02.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Course visual generated with OpenAI image generation, 2026-09-02.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Take a break, then lab. Circulate and keep the room calm.</a:t>
            </a:r>
            <a:endParaRPr/>
          </a:p>
          <a:p xmlns:a="http://schemas.openxmlformats.org/drawingml/2006/main">
            <a:r>
              <a:t>
[Sources]
- Course visual generated with OpenAI image generation, 2026-09-02.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98205f66a5422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79daf08c6242e3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preserve="1">
  <p:cSld name="MASTER"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C92306C-D1DF-43EB-A644-5FB97AE0D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56248"/>
            <a:ext cx="12191695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0FA"/>
          </a:solidFill>
          <a:ln xmlns:a="http://schemas.openxmlformats.org/drawingml/2006/main" w="12700">
            <a:solidFill>
              <a:srgbClr val="E7F0FA"/>
            </a:solidFill>
            <a:prstDash val="solid"/>
          </a:ln>
        </p:spPr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EFB432C2-9EF9-428C-8DA8-F9DA1760BEBF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475720" y="6574536"/>
            <a:ext cx="411480" cy="164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800">
                <a:solidFill>
                  <a:srgbClr val="5B6573"/>
                </a:solidFill>
                <a:latin typeface="Aptos"/>
                <a:ea typeface="Aptos"/>
                <a:cs typeface="Aptos"/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1002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4319b326b04a03" /><Relationship Type="http://schemas.openxmlformats.org/officeDocument/2006/relationships/slideLayout" Target="/ppt/slideLayouts/slideLayout1.xml" Id="Rbfdbda258bd94ff2" /><Relationship Type="http://schemas.openxmlformats.org/officeDocument/2006/relationships/slideLayout" Target="/ppt/slideLayouts/slideLayout2.xml" Id="R97beb416a8d644e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02FEDF96-647E-41E0-9112-71C6D4A4D5E3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475720" y="6574536"/>
            <a:ext cx="411480" cy="164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800">
                <a:solidFill>
                  <a:srgbClr val="5B6573"/>
                </a:solidFill>
                <a:latin typeface="Aptos"/>
                <a:ea typeface="Aptos"/>
                <a:cs typeface="Aptos"/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null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dbda258bd94ff2"/>
    <p:sldLayoutId xmlns:r="http://schemas.openxmlformats.org/officeDocument/2006/relationships" id="2147483650" r:id="R97beb416a8d644e3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2544ce2e842a1" /><Relationship Type="http://schemas.openxmlformats.org/officeDocument/2006/relationships/image" Target="/ppt/media/image.png" Id="R260cc9a471d24b66" /><Relationship Type="http://schemas.openxmlformats.org/officeDocument/2006/relationships/notesSlide" Target="/ppt/notesSlides/notesSlide1.xml" Id="Rbad894c219e946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fb808ed7c34ca0" /><Relationship Type="http://schemas.openxmlformats.org/officeDocument/2006/relationships/image" Target="/ppt/media/image2.png" Id="R54e904ea56d9472c" /><Relationship Type="http://schemas.openxmlformats.org/officeDocument/2006/relationships/notesSlide" Target="/ppt/notesSlides/notesSlide2.xml" Id="R2134690fbb7c4a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f2bd99a48424f" /><Relationship Type="http://schemas.openxmlformats.org/officeDocument/2006/relationships/image" Target="/ppt/media/image3.png" Id="Re3980bc39ba54fdb" /><Relationship Type="http://schemas.openxmlformats.org/officeDocument/2006/relationships/notesSlide" Target="/ppt/notesSlides/notesSlide3.xml" Id="Rc20c3429ac5144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7e9a7a7037482c" /><Relationship Type="http://schemas.openxmlformats.org/officeDocument/2006/relationships/image" Target="/ppt/media/image4.png" Id="R5281c91462004117" /><Relationship Type="http://schemas.openxmlformats.org/officeDocument/2006/relationships/notesSlide" Target="/ppt/notesSlides/notesSlide4.xml" Id="R1767178cd8c646b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6bf1384377479a" /><Relationship Type="http://schemas.openxmlformats.org/officeDocument/2006/relationships/image" Target="/ppt/media/image5.png" Id="Rfcf41b10e7534acd" /><Relationship Type="http://schemas.openxmlformats.org/officeDocument/2006/relationships/notesSlide" Target="/ppt/notesSlides/notesSlide5.xml" Id="R44e2c8e1f6504a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f3a313dffb4f10" /><Relationship Type="http://schemas.openxmlformats.org/officeDocument/2006/relationships/image" Target="/ppt/media/image6.png" Id="R00ee0b9becd44ec0" /><Relationship Type="http://schemas.openxmlformats.org/officeDocument/2006/relationships/notesSlide" Target="/ppt/notesSlides/notesSlide6.xml" Id="R9adf0f003df645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8867e07743471c" /><Relationship Type="http://schemas.openxmlformats.org/officeDocument/2006/relationships/image" Target="/ppt/media/image7.png" Id="Re760d355ef384d4c" /><Relationship Type="http://schemas.openxmlformats.org/officeDocument/2006/relationships/notesSlide" Target="/ppt/notesSlides/notesSlide7.xml" Id="R4be2c3df909c4cf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2154e8ca94430b" /><Relationship Type="http://schemas.openxmlformats.org/officeDocument/2006/relationships/image" Target="/ppt/media/image8.png" Id="Rd27b5c93033044e1" /><Relationship Type="http://schemas.openxmlformats.org/officeDocument/2006/relationships/notesSlide" Target="/ppt/notesSlides/notesSlide8.xml" Id="Re8805d1b9b1a47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5d9237ba78468a" /><Relationship Type="http://schemas.openxmlformats.org/officeDocument/2006/relationships/image" Target="/ppt/media/image9.png" Id="Re9fa3c16ad1d4683" /><Relationship Type="http://schemas.openxmlformats.org/officeDocument/2006/relationships/notesSlide" Target="/ppt/notesSlides/notesSlide9.xml" Id="Rb1a447e891bf491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644d356bb74c9e" /><Relationship Type="http://schemas.openxmlformats.org/officeDocument/2006/relationships/image" Target="/ppt/media/image10.png" Id="R4ad661b297e14ffc" /><Relationship Type="http://schemas.openxmlformats.org/officeDocument/2006/relationships/notesSlide" Target="/ppt/notesSlides/notesSlide10.xml" Id="R65531cac3e4948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a69409fe854a42" /><Relationship Type="http://schemas.openxmlformats.org/officeDocument/2006/relationships/image" Target="/ppt/media/image11.png" Id="R03307d9389224957" /><Relationship Type="http://schemas.openxmlformats.org/officeDocument/2006/relationships/notesSlide" Target="/ppt/notesSlides/notesSlide11.xml" Id="R65dbd5f70297489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f31e5c46504b68" /><Relationship Type="http://schemas.openxmlformats.org/officeDocument/2006/relationships/image" Target="/ppt/media/image12.png" Id="R39f41df39b95471d" /><Relationship Type="http://schemas.openxmlformats.org/officeDocument/2006/relationships/notesSlide" Target="/ppt/notesSlides/notesSlide12.xml" Id="R52b7f36e77fc48f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c43898940241ee" /><Relationship Type="http://schemas.openxmlformats.org/officeDocument/2006/relationships/image" Target="/ppt/media/image13.png" Id="Rb63890f93bfa46d3" /><Relationship Type="http://schemas.openxmlformats.org/officeDocument/2006/relationships/notesSlide" Target="/ppt/notesSlides/notesSlide13.xml" Id="R576369feb99f47d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a5593d1e70432b" /><Relationship Type="http://schemas.openxmlformats.org/officeDocument/2006/relationships/image" Target="/ppt/media/image14.png" Id="R1e45c3d2127d4e11" /><Relationship Type="http://schemas.openxmlformats.org/officeDocument/2006/relationships/notesSlide" Target="/ppt/notesSlides/notesSlide14.xml" Id="R4f5c4f97708f438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57078dc91b4ec9" /><Relationship Type="http://schemas.openxmlformats.org/officeDocument/2006/relationships/image" Target="/ppt/media/image15.png" Id="Rd8a5d8ffd3594f5f" /><Relationship Type="http://schemas.openxmlformats.org/officeDocument/2006/relationships/notesSlide" Target="/ppt/notesSlides/notesSlide15.xml" Id="Rdfe5f886b7f2460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64df6663f44985" /><Relationship Type="http://schemas.openxmlformats.org/officeDocument/2006/relationships/image" Target="/ppt/media/image16.png" Id="Rd58a52a30d6b4b07" /><Relationship Type="http://schemas.openxmlformats.org/officeDocument/2006/relationships/notesSlide" Target="/ppt/notesSlides/notesSlide16.xml" Id="Rf6e223a569644ee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1f08085e34f2c" /><Relationship Type="http://schemas.openxmlformats.org/officeDocument/2006/relationships/image" Target="/ppt/media/image17.png" Id="Rc3398f37cdfe4f23" /><Relationship Type="http://schemas.openxmlformats.org/officeDocument/2006/relationships/notesSlide" Target="/ppt/notesSlides/notesSlide17.xml" Id="R91e1892ea549401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5c879332da406d" /><Relationship Type="http://schemas.openxmlformats.org/officeDocument/2006/relationships/image" Target="/ppt/media/image18.png" Id="R2a4e39abc0be4db4" /><Relationship Type="http://schemas.openxmlformats.org/officeDocument/2006/relationships/notesSlide" Target="/ppt/notesSlides/notesSlide18.xml" Id="Rbc3fb807fef44eb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c51a16a73d4a39" /><Relationship Type="http://schemas.openxmlformats.org/officeDocument/2006/relationships/image" Target="/ppt/media/image19.png" Id="Re15fb2621bad462c" /><Relationship Type="http://schemas.openxmlformats.org/officeDocument/2006/relationships/notesSlide" Target="/ppt/notesSlides/notesSlide19.xml" Id="R4ba01dbf897a456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41999d172046b8" /><Relationship Type="http://schemas.openxmlformats.org/officeDocument/2006/relationships/image" Target="/ppt/media/image20.png" Id="Rf180825faa4a4664" /><Relationship Type="http://schemas.openxmlformats.org/officeDocument/2006/relationships/notesSlide" Target="/ppt/notesSlides/notesSlide20.xml" Id="R0f66a91030d3403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b8f2e496e84cec" /><Relationship Type="http://schemas.openxmlformats.org/officeDocument/2006/relationships/image" Target="/ppt/media/image21.png" Id="Rb5264f18deef4b98" /><Relationship Type="http://schemas.openxmlformats.org/officeDocument/2006/relationships/notesSlide" Target="/ppt/notesSlides/notesSlide21.xml" Id="Rd888ebb5029445e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6ac76199a94d7c" /><Relationship Type="http://schemas.openxmlformats.org/officeDocument/2006/relationships/image" Target="/ppt/media/image22.png" Id="Rba10a6e9f6d74a63" /><Relationship Type="http://schemas.openxmlformats.org/officeDocument/2006/relationships/notesSlide" Target="/ppt/notesSlides/notesSlide22.xml" Id="Ra788bdb2c58e423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de0d0b046c4102" /><Relationship Type="http://schemas.openxmlformats.org/officeDocument/2006/relationships/image" Target="/ppt/media/image23.png" Id="Rd1b4bfd8b71f4097" /><Relationship Type="http://schemas.openxmlformats.org/officeDocument/2006/relationships/notesSlide" Target="/ppt/notesSlides/notesSlide23.xml" Id="R9c064946d46d49c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9a3c5a603b472b" /><Relationship Type="http://schemas.openxmlformats.org/officeDocument/2006/relationships/image" Target="/ppt/media/image24.png" Id="Rf683459a0ec64629" /><Relationship Type="http://schemas.openxmlformats.org/officeDocument/2006/relationships/notesSlide" Target="/ppt/notesSlides/notesSlide24.xml" Id="R766dd4a0caff44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0cc9a471d24b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87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859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e904ea56d9472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4BCE8D-4CB2-4C5A-8A22-FE42C52A0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CFED">
              <a:alpha val="10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8DF970-8233-48CD-B71A-ABD4FF80F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C1S02</a:t>
            </a:r>
          </a:p>
        </p:txBody>
      </p:sp>
    </p:spTree>
    <p:extLst>
      <p:ext uri="{BB962C8B-B14F-4D97-AF65-F5344CB8AC3E}">
        <p14:creationId xmlns:p14="http://schemas.microsoft.com/office/powerpoint/2010/main" val="16313941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980bc39ba54fd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5A2EA-5223-4060-93DE-EA8AC65D7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CFED">
              <a:alpha val="10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A1FF1F-FDEC-4B5D-8668-452882119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C1S03</a:t>
            </a:r>
          </a:p>
        </p:txBody>
      </p:sp>
    </p:spTree>
    <p:extLst>
      <p:ext uri="{BB962C8B-B14F-4D97-AF65-F5344CB8AC3E}">
        <p14:creationId xmlns:p14="http://schemas.microsoft.com/office/powerpoint/2010/main" val="53886126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81c9146200411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EB698D-4F93-45C6-8698-A19FA194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CFED">
              <a:alpha val="10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1B4F2D-DF1A-46E4-9882-FC39CC63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C1S04</a:t>
            </a:r>
          </a:p>
        </p:txBody>
      </p:sp>
    </p:spTree>
    <p:extLst>
      <p:ext uri="{BB962C8B-B14F-4D97-AF65-F5344CB8AC3E}">
        <p14:creationId xmlns:p14="http://schemas.microsoft.com/office/powerpoint/2010/main" val="116880154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41b10e7534ac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9422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ee0b9becd44ec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658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60d355ef384d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0371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7b5c93033044e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505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fa3c16ad1d468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8AD2A-FE61-4544-8FAE-BC667D48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CFED">
              <a:alpha val="10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F4609D-E8BD-4BDD-B7E1-EA0AB799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C1S09</a:t>
            </a:r>
          </a:p>
        </p:txBody>
      </p:sp>
    </p:spTree>
    <p:extLst>
      <p:ext uri="{BB962C8B-B14F-4D97-AF65-F5344CB8AC3E}">
        <p14:creationId xmlns:p14="http://schemas.microsoft.com/office/powerpoint/2010/main" val="106357454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661b297e14f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8971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307d938922495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9801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f41df39b95471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7635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3890f93bfa46d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8992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45c3d2127d4e1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06389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5d8ffd3594f5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69830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a52a30d6b4b0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100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398f37cdfe4f2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6976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4e39abc0be4db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0B046E-B8BF-4986-9B2F-1774A34E7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CFED">
              <a:alpha val="10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5BB504-63E0-461D-9644-E940FC00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C1S18</a:t>
            </a:r>
          </a:p>
        </p:txBody>
      </p:sp>
    </p:spTree>
    <p:extLst>
      <p:ext uri="{BB962C8B-B14F-4D97-AF65-F5344CB8AC3E}">
        <p14:creationId xmlns:p14="http://schemas.microsoft.com/office/powerpoint/2010/main" val="892634579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5fb2621bad462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2B83E2-2203-45E3-AA45-547050D5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76C7"/>
                </a:solidFill>
              </a:defRPr>
            </a:pPr>
            <a:r>
              <a:rPr sz="1050" b="1">
                <a:solidFill>
                  <a:srgbClr val="1776C7"/>
                </a:solidFill>
              </a:rPr>
              <a:t>THREE WAYS TO FIND YOUR 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1F2C50-2831-4319-8FAD-6B6A80FC1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28675"/>
            <a:ext cx="5334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23A63"/>
                </a:solidFill>
              </a:defRPr>
            </a:pPr>
            <a:r>
              <a:rPr sz="3450" b="1">
                <a:solidFill>
                  <a:srgbClr val="123A63"/>
                </a:solidFill>
              </a:rPr>
              <a:t>Home, Back, and</a:t>
            </a:r>
          </a:p>
          <a:p xmlns:a="http://schemas.openxmlformats.org/drawingml/2006/main">
            <a:pPr>
              <a:defRPr sz="3450" b="1">
                <a:solidFill>
                  <a:srgbClr val="123A63"/>
                </a:solidFill>
              </a:defRPr>
            </a:pPr>
            <a:r>
              <a:rPr sz="3450" b="1">
                <a:solidFill>
                  <a:srgbClr val="123A63"/>
                </a:solidFill>
              </a:rPr>
              <a:t>Recent Apps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B41482-F1F7-4A00-86E0-2836968F6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431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37AE46"/>
                </a:solidFill>
              </a:defRPr>
            </a:pPr>
            <a:r>
              <a:rPr sz="3150" b="1">
                <a:solidFill>
                  <a:srgbClr val="37AE46"/>
                </a:solidFill>
              </a:rPr>
              <a:t>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C336A2-9F3D-441A-B3C2-738B098AC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1457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7AE46"/>
                </a:solidFill>
              </a:defRPr>
            </a:pPr>
            <a:r>
              <a:rPr sz="1875" b="1">
                <a:solidFill>
                  <a:srgbClr val="37AE46"/>
                </a:solidFill>
              </a:rPr>
              <a:t>HOME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931804-E494-49DE-B805-9192C48AA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57475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72638"/>
                </a:solidFill>
              </a:defRPr>
            </a:pPr>
            <a:r>
              <a:rPr sz="1575">
                <a:solidFill>
                  <a:srgbClr val="172638"/>
                </a:solidFill>
              </a:rPr>
              <a:t>Return to your starting screen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9AB13C-8D40-4E64-948C-1FA34168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718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925" b="1">
                <a:solidFill>
                  <a:srgbClr val="1776C7"/>
                </a:solidFill>
              </a:defRPr>
            </a:pPr>
            <a:r>
              <a:rPr sz="2925" b="1">
                <a:solidFill>
                  <a:srgbClr val="1776C7"/>
                </a:solidFill>
              </a:rPr>
              <a:t>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679932-5DC0-45EA-BE90-CF9761AA9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528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76C7"/>
                </a:solidFill>
              </a:defRPr>
            </a:pPr>
            <a:r>
              <a:rPr sz="1875" b="1">
                <a:solidFill>
                  <a:srgbClr val="1776C7"/>
                </a:solidFill>
              </a:rPr>
              <a:t>BACK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2A1E32-D19D-43CB-94BE-4A846E60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95700"/>
            <a:ext cx="333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72638"/>
                </a:solidFill>
              </a:defRPr>
            </a:pPr>
            <a:r>
              <a:rPr sz="1575">
                <a:solidFill>
                  <a:srgbClr val="172638"/>
                </a:solidFill>
              </a:rPr>
              <a:t>Go back one step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1E31A6-BFC3-4140-8FE7-93CE3F98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005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925" b="1">
                <a:solidFill>
                  <a:srgbClr val="7553C6"/>
                </a:solidFill>
              </a:defRPr>
            </a:pPr>
            <a:r>
              <a:rPr sz="2925" b="1">
                <a:solidFill>
                  <a:srgbClr val="7553C6"/>
                </a:solidFill>
              </a:rPr>
              <a:t>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D58465-BDBD-4C41-B48B-11296E5E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7553C6"/>
                </a:solidFill>
              </a:defRPr>
            </a:pPr>
            <a:r>
              <a:rPr sz="1875" b="1">
                <a:solidFill>
                  <a:srgbClr val="7553C6"/>
                </a:solidFill>
              </a:rPr>
              <a:t>RECENT APPS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D01F0E-ADB1-4ED8-B9A1-7D791367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7244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72638"/>
                </a:solidFill>
              </a:defRPr>
            </a:pPr>
            <a:r>
              <a:rPr sz="1575">
                <a:solidFill>
                  <a:srgbClr val="172638"/>
                </a:solidFill>
              </a:rPr>
              <a:t>See apps you used recently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7EC1EA-7C1A-47BD-92A1-90E36FE31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00700"/>
            <a:ext cx="4905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23A63"/>
                </a:solidFill>
              </a:defRPr>
            </a:pPr>
            <a:r>
              <a:rPr sz="1575" b="1">
                <a:solidFill>
                  <a:srgbClr val="123A63"/>
                </a:solidFill>
              </a:rPr>
              <a:t>Your phone may use buttons or gestures.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DBEB26-7464-4CD3-8674-8C4B3044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C1S19</a:t>
            </a:r>
          </a:p>
        </p:txBody>
      </p:sp>
    </p:spTree>
    <p:extLst>
      <p:ext uri="{BB962C8B-B14F-4D97-AF65-F5344CB8AC3E}">
        <p14:creationId xmlns:p14="http://schemas.microsoft.com/office/powerpoint/2010/main" val="575123100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80825faa4a466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B6B2CF-C4DA-476D-8F48-D01BEEF77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76C7"/>
                </a:solidFill>
              </a:defRPr>
            </a:pPr>
            <a:r>
              <a:rPr sz="1050" b="1">
                <a:solidFill>
                  <a:srgbClr val="1776C7"/>
                </a:solidFill>
              </a:rPr>
              <a:t>LOOK AT THE BOTTOM OF YOUR SCREEN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693604-8BDA-479A-A2AE-7CE2B3F56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28675"/>
            <a:ext cx="542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23A63"/>
                </a:solidFill>
              </a:defRPr>
            </a:pPr>
            <a:r>
              <a:rPr sz="3600" b="1">
                <a:solidFill>
                  <a:srgbClr val="123A63"/>
                </a:solidFill>
              </a:rPr>
              <a:t>Buttons or gestures?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572963-F245-4D73-9DAE-08572976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2410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76C7"/>
                </a:solidFill>
              </a:defRPr>
            </a:pPr>
            <a:r>
              <a:rPr sz="1800" b="1">
                <a:solidFill>
                  <a:srgbClr val="1776C7"/>
                </a:solidFill>
              </a:rPr>
              <a:t>THREE BUTTONS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34BDBB-DA58-4B92-A88B-A717A388B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051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2638"/>
                </a:solidFill>
              </a:defRPr>
            </a:pPr>
            <a:r>
              <a:rPr sz="1725">
                <a:solidFill>
                  <a:srgbClr val="172638"/>
                </a:solidFill>
              </a:rPr>
              <a:t>Triangle • Circle • Square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FE9EB5-2124-458D-8FFF-EB93EF5D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76625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37AE46"/>
                </a:solidFill>
              </a:defRPr>
            </a:pPr>
            <a:r>
              <a:rPr sz="1800" b="1">
                <a:solidFill>
                  <a:srgbClr val="37AE46"/>
                </a:solidFill>
              </a:rPr>
              <a:t>ONE GESTURE LINE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A30DE2-7539-4209-B821-6031F65EC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57625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2638"/>
                </a:solidFill>
              </a:defRPr>
            </a:pPr>
            <a:r>
              <a:rPr sz="1725">
                <a:solidFill>
                  <a:srgbClr val="172638"/>
                </a:solidFill>
              </a:rPr>
              <a:t>A short line at the bottom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EEF2C2-06D9-4744-897C-09E1E1F2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24400"/>
            <a:ext cx="8191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AE46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0886F3-5408-435E-AAA3-2247E4BF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19675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23A63"/>
                </a:solidFill>
              </a:defRPr>
            </a:pPr>
            <a:r>
              <a:rPr sz="1650" b="1">
                <a:solidFill>
                  <a:srgbClr val="123A63"/>
                </a:solidFill>
              </a:rPr>
              <a:t>Both do the same basic jobs.</a:t>
            </a:r>
          </a:p>
          <a:p xmlns:a="http://schemas.openxmlformats.org/drawingml/2006/main">
            <a:pPr>
              <a:defRPr sz="1650" b="1">
                <a:solidFill>
                  <a:srgbClr val="123A63"/>
                </a:solidFill>
              </a:defRPr>
            </a:pPr>
            <a:r>
              <a:rPr sz="1650" b="1">
                <a:solidFill>
                  <a:srgbClr val="123A63"/>
                </a:solidFill>
              </a:rPr>
              <a:t>We are not changing yours today.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6F9B24-9B9D-43A9-88E4-23991A21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C1S20</a:t>
            </a:r>
          </a:p>
        </p:txBody>
      </p:sp>
    </p:spTree>
    <p:extLst>
      <p:ext uri="{BB962C8B-B14F-4D97-AF65-F5344CB8AC3E}">
        <p14:creationId xmlns:p14="http://schemas.microsoft.com/office/powerpoint/2010/main" val="871893576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264f18deef4b9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BC21B2-8317-4530-87B2-9755C5B69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76C7"/>
                </a:solidFill>
              </a:defRPr>
            </a:pPr>
            <a:r>
              <a:rPr sz="1050" b="1">
                <a:solidFill>
                  <a:srgbClr val="1776C7"/>
                </a:solidFill>
              </a:rPr>
              <a:t>ONE SIMPLE ACTION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3F4A6D-1157-4790-83D6-6A1C1B46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2867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23A63"/>
                </a:solidFill>
              </a:defRPr>
            </a:pPr>
            <a:r>
              <a:rPr sz="3750" b="1">
                <a:solidFill>
                  <a:srgbClr val="123A63"/>
                </a:solidFill>
              </a:rPr>
              <a:t>Opening an App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B5F12F-9C49-4D08-814F-138DA373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81150"/>
            <a:ext cx="4191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76C7"/>
                </a:solidFill>
              </a:defRPr>
            </a:pPr>
            <a:r>
              <a:rPr sz="2175" b="1">
                <a:solidFill>
                  <a:srgbClr val="1776C7"/>
                </a:solidFill>
              </a:rPr>
              <a:t>Find it. Tap it once.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CACB0-205A-41FF-AA7E-DB134D04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717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7AE46"/>
                </a:solidFill>
              </a:defRPr>
            </a:pPr>
            <a:r>
              <a:rPr sz="2250" b="1">
                <a:solidFill>
                  <a:srgbClr val="37AE46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37803A-11EC-435B-84FD-A3DDCF14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098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638"/>
                </a:solidFill>
              </a:defRPr>
            </a:pPr>
            <a:r>
              <a:rPr sz="2025" b="1">
                <a:solidFill>
                  <a:srgbClr val="172638"/>
                </a:solidFill>
              </a:rPr>
              <a:t>Find the icon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05CFA-02EC-4420-AA44-C64101695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5280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76C7"/>
                </a:solidFill>
              </a:defRPr>
            </a:pPr>
            <a:r>
              <a:rPr sz="2250" b="1">
                <a:solidFill>
                  <a:srgbClr val="1776C7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114BB8-4EE6-4AA4-BF42-9F82F0CC0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909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638"/>
                </a:solidFill>
              </a:defRPr>
            </a:pPr>
            <a:r>
              <a:rPr sz="2025" b="1">
                <a:solidFill>
                  <a:srgbClr val="172638"/>
                </a:solidFill>
              </a:rPr>
              <a:t>Tap it once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6C6E9-94AE-431C-BD12-0FC43F6A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338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37AE46"/>
                </a:solidFill>
              </a:defRPr>
            </a:pPr>
            <a:r>
              <a:rPr sz="2250" b="1">
                <a:solidFill>
                  <a:srgbClr val="37AE46"/>
                </a:solidFill>
              </a:rPr>
              <a:t>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F1D994-728C-4FFC-AB85-6002C1097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719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638"/>
                </a:solidFill>
              </a:defRPr>
            </a:pPr>
            <a:r>
              <a:rPr sz="2025" b="1">
                <a:solidFill>
                  <a:srgbClr val="172638"/>
                </a:solidFill>
              </a:rPr>
              <a:t>Look around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B73C39-CB3F-45BE-928D-13B1B88A1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33950"/>
            <a:ext cx="8191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AE46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4131E6-2D54-4E31-9F91-39E222DF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578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23A63"/>
                </a:solidFill>
              </a:defRPr>
            </a:pPr>
            <a:r>
              <a:rPr sz="1650" b="1">
                <a:solidFill>
                  <a:srgbClr val="123A63"/>
                </a:solidFill>
              </a:rPr>
              <a:t>Use Home or Back when you’re done.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32A129-8D64-409E-811D-F05BBD20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C1S21</a:t>
            </a:r>
          </a:p>
        </p:txBody>
      </p:sp>
    </p:spTree>
    <p:extLst>
      <p:ext uri="{BB962C8B-B14F-4D97-AF65-F5344CB8AC3E}">
        <p14:creationId xmlns:p14="http://schemas.microsoft.com/office/powerpoint/2010/main" val="46232962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10a6e9f6d74a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9C550B-6F5E-46F0-8A0A-ADF3F0453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CFED">
              <a:alpha val="10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85F4CE-48D4-43F1-AC66-DCCF7E14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C1S22</a:t>
            </a:r>
          </a:p>
        </p:txBody>
      </p:sp>
    </p:spTree>
    <p:extLst>
      <p:ext uri="{BB962C8B-B14F-4D97-AF65-F5344CB8AC3E}">
        <p14:creationId xmlns:p14="http://schemas.microsoft.com/office/powerpoint/2010/main" val="566620691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b4bfd8b71f409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470CB-DAF8-4421-A687-73634EA1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76C7"/>
                </a:solidFill>
              </a:defRPr>
            </a:pPr>
            <a:r>
              <a:rPr sz="1050" b="1">
                <a:solidFill>
                  <a:srgbClr val="1776C7"/>
                </a:solidFill>
              </a:rPr>
              <a:t>WHAT WE LEARNED TODAY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6055BB-909E-49F8-8197-E1F98B7D8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66775"/>
            <a:ext cx="5476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23A63"/>
                </a:solidFill>
              </a:defRPr>
            </a:pPr>
            <a:r>
              <a:rPr sz="3525" b="1">
                <a:solidFill>
                  <a:srgbClr val="123A63"/>
                </a:solidFill>
              </a:rPr>
              <a:t>Look what you learned.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6D2B8-3F03-45D6-AEA6-42E69C097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4315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76C7"/>
                </a:solidFill>
              </a:defRPr>
            </a:pPr>
            <a:r>
              <a:rPr sz="1650" b="1">
                <a:solidFill>
                  <a:srgbClr val="1776C7"/>
                </a:solidFill>
              </a:rPr>
              <a:t>PHONE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3C43D2-DC26-404B-A527-03C6B3A3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86050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72638"/>
                </a:solidFill>
              </a:defRPr>
            </a:pPr>
            <a:r>
              <a:rPr sz="1650">
                <a:solidFill>
                  <a:srgbClr val="172638"/>
                </a:solidFill>
              </a:rPr>
              <a:t>Parts • Lock • Charging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EBD70B-A0A3-4814-BFAF-CFE43DD2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37AE46"/>
                </a:solidFill>
              </a:defRPr>
            </a:pPr>
            <a:r>
              <a:rPr sz="1650" b="1">
                <a:solidFill>
                  <a:srgbClr val="37AE46"/>
                </a:solidFill>
              </a:rPr>
              <a:t>TOUCH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BB357-A263-4728-B07D-03E4CE5A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76650"/>
            <a:ext cx="3714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72638"/>
                </a:solidFill>
              </a:defRPr>
            </a:pPr>
            <a:r>
              <a:rPr sz="1575">
                <a:solidFill>
                  <a:srgbClr val="172638"/>
                </a:solidFill>
              </a:rPr>
              <a:t>Tap • Hold • Drag • Swipe</a:t>
            </a:r>
          </a:p>
          <a:p xmlns:a="http://schemas.openxmlformats.org/drawingml/2006/main">
            <a:pPr>
              <a:defRPr sz="1575">
                <a:solidFill>
                  <a:srgbClr val="172638"/>
                </a:solidFill>
              </a:defRPr>
            </a:pPr>
            <a:r>
              <a:rPr sz="1575">
                <a:solidFill>
                  <a:srgbClr val="172638"/>
                </a:solidFill>
              </a:rPr>
              <a:t>Scroll • Pinch &amp; zoom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18B30D-1B67-4524-B9CC-B334EE8B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76C7"/>
                </a:solidFill>
              </a:defRPr>
            </a:pPr>
            <a:r>
              <a:rPr sz="1650" b="1">
                <a:solidFill>
                  <a:srgbClr val="1776C7"/>
                </a:solidFill>
              </a:rPr>
              <a:t>FIND YOUR WAY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32394B-5216-428E-9077-99B78214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6252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72638"/>
                </a:solidFill>
              </a:defRPr>
            </a:pPr>
            <a:r>
              <a:rPr sz="1575">
                <a:solidFill>
                  <a:srgbClr val="172638"/>
                </a:solidFill>
              </a:rPr>
              <a:t>Home • Back • Recent apps • Keyboard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A4A508-A8DE-4FC7-B58B-733631F34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C1S23</a:t>
            </a:r>
          </a:p>
        </p:txBody>
      </p:sp>
    </p:spTree>
    <p:extLst>
      <p:ext uri="{BB962C8B-B14F-4D97-AF65-F5344CB8AC3E}">
        <p14:creationId xmlns:p14="http://schemas.microsoft.com/office/powerpoint/2010/main" val="173292255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83459a0ec6462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2610EA-0A62-4CC0-B512-18A146C1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47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776C7"/>
                </a:solidFill>
              </a:defRPr>
            </a:pPr>
            <a:r>
              <a:rPr sz="1050" b="1">
                <a:solidFill>
                  <a:srgbClr val="1776C7"/>
                </a:solidFill>
              </a:rPr>
              <a:t>YOUR TURN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74C75-5E62-424C-8A7C-97EB4D35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66775"/>
            <a:ext cx="485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23A63"/>
                </a:solidFill>
              </a:defRPr>
            </a:pPr>
            <a:r>
              <a:rPr sz="3750" b="1">
                <a:solidFill>
                  <a:srgbClr val="123A63"/>
                </a:solidFill>
              </a:rPr>
              <a:t>Time to practice.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1157B-E217-4344-BC4E-A185089F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24100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776C7"/>
                </a:solidFill>
              </a:defRPr>
            </a:pPr>
            <a:r>
              <a:rPr sz="1950" b="1">
                <a:solidFill>
                  <a:srgbClr val="1776C7"/>
                </a:solidFill>
              </a:rPr>
              <a:t>Try the touchscreen skills.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7F1654-8182-4C8B-962E-48459F06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99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37AE46"/>
                </a:solidFill>
              </a:defRPr>
            </a:pPr>
            <a:r>
              <a:rPr sz="1875" b="1">
                <a:solidFill>
                  <a:srgbClr val="37AE46"/>
                </a:solidFill>
              </a:rPr>
              <a:t>Ask when something surprises you.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088C6B-53D8-44F1-84BA-1D59AA34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76C7"/>
                </a:solidFill>
              </a:defRPr>
            </a:pPr>
            <a:r>
              <a:rPr sz="1875" b="1">
                <a:solidFill>
                  <a:srgbClr val="1776C7"/>
                </a:solidFill>
              </a:rPr>
              <a:t>Use Back or Home.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E1639E-12BA-459A-B577-C26D3528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95800"/>
            <a:ext cx="8191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AE4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BCF2BE-A2C4-40F4-909E-F82250CB5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23A63"/>
                </a:solidFill>
              </a:defRPr>
            </a:pPr>
            <a:r>
              <a:rPr sz="2175" b="1">
                <a:solidFill>
                  <a:srgbClr val="123A63"/>
                </a:solidFill>
              </a:rPr>
              <a:t>You are not expected</a:t>
            </a:r>
          </a:p>
          <a:p xmlns:a="http://schemas.openxmlformats.org/drawingml/2006/main">
            <a:pPr>
              <a:buNone/>
              <a:defRPr sz="2175" b="1">
                <a:solidFill>
                  <a:srgbClr val="123A63"/>
                </a:solidFill>
              </a:defRPr>
            </a:pPr>
            <a:r>
              <a:rPr sz="2175" b="1">
                <a:solidFill>
                  <a:srgbClr val="123A63"/>
                </a:solidFill>
              </a:rPr>
              <a:t>to know it yet.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5B1F62-CC09-4CC9-B530-2323BF7BE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2865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>
                <a:solidFill>
                  <a:srgbClr val="174C35"/>
                </a:solidFill>
              </a:defRPr>
            </a:pPr>
            <a:r>
              <a:rPr sz="1350">
                <a:solidFill>
                  <a:srgbClr val="174C35"/>
                </a:solidFill>
              </a:rPr>
              <a:t>C1S24</a:t>
            </a:r>
          </a:p>
        </p:txBody>
      </p:sp>
    </p:spTree>
    <p:extLst>
      <p:ext uri="{BB962C8B-B14F-4D97-AF65-F5344CB8AC3E}">
        <p14:creationId xmlns:p14="http://schemas.microsoft.com/office/powerpoint/2010/main" val="174810889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2026-09-02T15:36:10.0220000Z</dcterms:created>
  <dcterms:modified xsi:type="dcterms:W3CDTF">2026-09-02T15:36:10.0220000Z</dcterms:modified>
</coreProperties>
</file>