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0"/>
            <a:ext cx="656539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715000" cy="6858000"/>
          </a:xfrm>
          <a:prstGeom prst="rect">
            <a:avLst/>
          </a:prstGeom>
          <a:solidFill>
            <a:srgbClr val="F5F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594360"/>
            <a:ext cx="5486400" cy="14630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3600" b="1">
                <a:solidFill>
                  <a:srgbClr val="122D53"/>
                </a:solidFill>
                <a:latin typeface="Aptos Display"/>
              </a:defRPr>
            </a:pPr>
            <a:r>
              <a:t>Android for</a:t>
            </a:r>
            <a:br/>
            <a:r>
              <a:t>Absolute Beginners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331720"/>
            <a:ext cx="5166360" cy="777240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2441448"/>
            <a:ext cx="4754880" cy="53035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Welcome to Class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429000"/>
            <a:ext cx="5212080" cy="73152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500" b="1">
                <a:solidFill>
                  <a:srgbClr val="122D53"/>
                </a:solidFill>
                <a:latin typeface="Aptos Display"/>
              </a:defRPr>
            </a:pPr>
            <a:r>
              <a:t>Google Maps, Email, and Gemini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5212080"/>
            <a:ext cx="5029200" cy="82296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800" b="0">
                <a:solidFill>
                  <a:srgbClr val="122D53"/>
                </a:solidFill>
                <a:latin typeface="Aptos"/>
              </a:defRPr>
            </a:pPr>
            <a:r>
              <a:t>Eddie Copenhaver</a:t>
            </a:r>
            <a:br/>
            <a:r>
              <a:t>College for Older Adults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46520"/>
            <a:ext cx="91440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20040"/>
            <a:ext cx="11064240" cy="6400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3400" b="1">
                <a:solidFill>
                  <a:srgbClr val="122D53"/>
                </a:solidFill>
                <a:latin typeface="Aptos Display"/>
              </a:defRPr>
            </a:pPr>
            <a:r>
              <a:t>Three Things We'll Learn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438912" y="1207008"/>
            <a:ext cx="3675887" cy="5166360"/>
          </a:xfrm>
          <a:prstGeom prst="rect">
            <a:avLst/>
          </a:prstGeom>
          <a:solidFill>
            <a:srgbClr val="EE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8912" y="1207008"/>
            <a:ext cx="3675887" cy="612648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307592"/>
            <a:ext cx="3337560" cy="42062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Google Maps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938528"/>
            <a:ext cx="3493008" cy="21762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656" y="4389120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Find places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4919472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Get directions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5449824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Check traffic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70831" y="1207008"/>
            <a:ext cx="3675887" cy="5166360"/>
          </a:xfrm>
          <a:prstGeom prst="rect">
            <a:avLst/>
          </a:prstGeom>
          <a:solidFill>
            <a:srgbClr val="EE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70831" y="1207008"/>
            <a:ext cx="3675887" cy="612648"/>
          </a:xfrm>
          <a:prstGeom prst="rect">
            <a:avLst/>
          </a:prstGeom>
          <a:solidFill>
            <a:srgbClr val="195D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1999" y="1307592"/>
            <a:ext cx="3337560" cy="42062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Email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271" y="1938528"/>
            <a:ext cx="3493008" cy="21762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08575" y="4389120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Send messages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8575" y="4919472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Attach photographs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5" y="5449824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Stay safe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02752" y="1207008"/>
            <a:ext cx="3675887" cy="5166360"/>
          </a:xfrm>
          <a:prstGeom prst="rect">
            <a:avLst/>
          </a:prstGeom>
          <a:solidFill>
            <a:srgbClr val="EE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02752" y="1207008"/>
            <a:ext cx="3675887" cy="612648"/>
          </a:xfrm>
          <a:prstGeom prst="rect">
            <a:avLst/>
          </a:prstGeom>
          <a:solidFill>
            <a:srgbClr val="6A3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03920" y="1307592"/>
            <a:ext cx="3337560" cy="42062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Gemini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92" y="1938528"/>
            <a:ext cx="3493008" cy="217627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40496" y="4389120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Ask questions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40496" y="4919472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Solve phone problems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40496" y="5449824"/>
            <a:ext cx="33375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0">
                <a:solidFill>
                  <a:srgbClr val="122D53"/>
                </a:solidFill>
                <a:latin typeface="Aptos"/>
              </a:defRPr>
            </a:pPr>
            <a:r>
              <a:t>• Check answers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510528"/>
            <a:ext cx="731520" cy="1828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slide3_pre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126480" cy="6858000"/>
          </a:xfrm>
          <a:prstGeom prst="rect">
            <a:avLst/>
          </a:prstGeom>
          <a:solidFill>
            <a:srgbClr val="F7F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411480"/>
            <a:ext cx="5486400" cy="777240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530352"/>
            <a:ext cx="493776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Aptos Display"/>
              </a:defRPr>
            </a:pPr>
            <a:r>
              <a:t>Google Maps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166360" cy="8686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0">
                <a:solidFill>
                  <a:srgbClr val="122D53"/>
                </a:solidFill>
                <a:latin typeface="Aptos"/>
              </a:defRPr>
            </a:pPr>
            <a:r>
              <a:t>• Find places and get directions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907791"/>
            <a:ext cx="5166360" cy="8686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0">
                <a:solidFill>
                  <a:srgbClr val="122D53"/>
                </a:solidFill>
                <a:latin typeface="Aptos"/>
              </a:defRPr>
            </a:pPr>
            <a:r>
              <a:t>• See travel times and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986783"/>
            <a:ext cx="5166360" cy="8686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0">
                <a:solidFill>
                  <a:srgbClr val="122D53"/>
                </a:solidFill>
                <a:latin typeface="Aptos"/>
              </a:defRPr>
            </a:pPr>
            <a:r>
              <a:t>• Explore with Street 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510528"/>
            <a:ext cx="914400" cy="1828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Planning a Trip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Enter a destination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33472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Compare routes and travel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712463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Check traffic before leaving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791456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Follow directions safely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Street View and Parking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See what a destination looks like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Explore Barter Theatre in Street 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Save your parking location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89320" y="0"/>
            <a:ext cx="619963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0"/>
            <a:ext cx="61996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0"/>
            <a:ext cx="619963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1B6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Location Sharing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Share your location with someone you trust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Choose how long to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Stop sharing when you're done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16752" y="0"/>
            <a:ext cx="617220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291072" y="347472"/>
            <a:ext cx="5623560" cy="777240"/>
          </a:xfrm>
          <a:prstGeom prst="rect">
            <a:avLst/>
          </a:prstGeom>
          <a:solidFill>
            <a:srgbClr val="195D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92240" y="484632"/>
            <a:ext cx="525780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Email versus Texting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9672" y="1554480"/>
            <a:ext cx="521208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Email uses an email address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9672" y="2926080"/>
            <a:ext cx="521208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Email is useful for longer messages and files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9672" y="4297680"/>
            <a:ext cx="521208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Texting is usually quicker for short messages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19672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195D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Parts of an Email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To — who receives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33472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Subject — what it's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712463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Message — what you want to say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791456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0">
                <a:solidFill>
                  <a:srgbClr val="122D53"/>
                </a:solidFill>
                <a:latin typeface="Aptos"/>
              </a:defRPr>
            </a:pPr>
            <a:r>
              <a:t>• Attachment — a photo or file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195D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Email 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Be cautious with unknown senders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Don't click suspicious links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Never send passwords by email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6A3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Meet Gemini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Google's conversational AI assistant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Ask questions in everyday language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Use it to learn about your own phone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6A3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Asking Gemini for 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Name your phone and your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Ask for one step at a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Tell Gemini if a step doesn't match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6A3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Gemini Safety and Privacy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Gemini can make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Don't share passwords or sensitive details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Review Gemini Activity settings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5_generated_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F9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347472"/>
            <a:ext cx="5440680" cy="777240"/>
          </a:xfrm>
          <a:prstGeom prst="rect">
            <a:avLst/>
          </a:prstGeom>
          <a:solidFill>
            <a:srgbClr val="6A3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484632"/>
            <a:ext cx="50749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Practice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544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Plan a route in Google Maps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260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Send and reply to an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5029200" cy="9144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400" b="0">
                <a:solidFill>
                  <a:srgbClr val="122D53"/>
                </a:solidFill>
                <a:latin typeface="Aptos"/>
              </a:defRPr>
            </a:pPr>
            <a:r>
              <a:t>• Ask Gemini a question about your phone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914400" cy="2011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122D53"/>
                </a:solidFill>
                <a:latin typeface="Aptos"/>
              </a:defRPr>
            </a:pPr>
            <a:r>
              <a:t>C5S13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